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1"/>
  </p:notesMasterIdLst>
  <p:sldIdLst>
    <p:sldId id="325" r:id="rId5"/>
    <p:sldId id="287" r:id="rId6"/>
    <p:sldId id="288" r:id="rId7"/>
    <p:sldId id="289" r:id="rId8"/>
    <p:sldId id="326" r:id="rId9"/>
    <p:sldId id="290" r:id="rId10"/>
    <p:sldId id="291" r:id="rId11"/>
    <p:sldId id="293" r:id="rId12"/>
    <p:sldId id="296" r:id="rId13"/>
    <p:sldId id="292" r:id="rId14"/>
    <p:sldId id="324" r:id="rId15"/>
    <p:sldId id="294" r:id="rId16"/>
    <p:sldId id="295" r:id="rId17"/>
    <p:sldId id="297" r:id="rId18"/>
    <p:sldId id="298" r:id="rId19"/>
    <p:sldId id="28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CF7F1"/>
    <a:srgbClr val="344529"/>
    <a:srgbClr val="2B3922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91DC1-F1B8-4404-98D8-3B63B1063FA1}" type="doc">
      <dgm:prSet loTypeId="urn:microsoft.com/office/officeart/2005/8/layout/hierarchy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02E20B2-B700-474B-B057-37AC783A93E6}">
      <dgm:prSet phldrT="[Text]"/>
      <dgm:spPr/>
      <dgm:t>
        <a:bodyPr/>
        <a:lstStyle/>
        <a:p>
          <a:r>
            <a:rPr lang="en-US" dirty="0"/>
            <a:t>Lecture Contents</a:t>
          </a:r>
        </a:p>
      </dgm:t>
    </dgm:pt>
    <dgm:pt modelId="{CB7E3C60-D79C-49EC-90C3-0428308EF2E8}" type="parTrans" cxnId="{F53956DF-9614-4979-9EF5-7F46AEBB1914}">
      <dgm:prSet/>
      <dgm:spPr/>
      <dgm:t>
        <a:bodyPr/>
        <a:lstStyle/>
        <a:p>
          <a:endParaRPr lang="en-US"/>
        </a:p>
      </dgm:t>
    </dgm:pt>
    <dgm:pt modelId="{6002F232-A9F5-46DC-ADD9-E3F971432C89}" type="sibTrans" cxnId="{F53956DF-9614-4979-9EF5-7F46AEBB1914}">
      <dgm:prSet/>
      <dgm:spPr/>
      <dgm:t>
        <a:bodyPr/>
        <a:lstStyle/>
        <a:p>
          <a:endParaRPr lang="en-US"/>
        </a:p>
      </dgm:t>
    </dgm:pt>
    <dgm:pt modelId="{BEFCC81D-9286-4F20-9D70-B6D231B238AD}">
      <dgm:prSet phldrT="[Text]"/>
      <dgm:spPr/>
      <dgm:t>
        <a:bodyPr/>
        <a:lstStyle/>
        <a:p>
          <a:r>
            <a:rPr lang="en-US" dirty="0"/>
            <a:t>What is computer</a:t>
          </a:r>
        </a:p>
      </dgm:t>
    </dgm:pt>
    <dgm:pt modelId="{DA11FFBD-1103-46D0-9A93-1E55B19D6FA7}" type="parTrans" cxnId="{546F2930-FCE3-485F-9980-5480C9DF8D13}">
      <dgm:prSet/>
      <dgm:spPr/>
      <dgm:t>
        <a:bodyPr/>
        <a:lstStyle/>
        <a:p>
          <a:endParaRPr lang="en-US"/>
        </a:p>
      </dgm:t>
    </dgm:pt>
    <dgm:pt modelId="{A720EB3B-18BA-4E4D-BB95-723856D1BD0A}" type="sibTrans" cxnId="{546F2930-FCE3-485F-9980-5480C9DF8D13}">
      <dgm:prSet/>
      <dgm:spPr/>
      <dgm:t>
        <a:bodyPr/>
        <a:lstStyle/>
        <a:p>
          <a:endParaRPr lang="en-US"/>
        </a:p>
      </dgm:t>
    </dgm:pt>
    <dgm:pt modelId="{AB14F22F-5542-4593-8409-E4F09FC253B6}">
      <dgm:prSet phldrT="[Text]"/>
      <dgm:spPr/>
      <dgm:t>
        <a:bodyPr/>
        <a:lstStyle/>
        <a:p>
          <a:r>
            <a:rPr lang="en-US" dirty="0"/>
            <a:t>Computer Hardware and Software</a:t>
          </a:r>
        </a:p>
      </dgm:t>
    </dgm:pt>
    <dgm:pt modelId="{32305261-7ECE-488A-A613-850F41710943}" type="parTrans" cxnId="{A86F9EED-8FD8-4265-B1C1-10D22323894E}">
      <dgm:prSet/>
      <dgm:spPr/>
      <dgm:t>
        <a:bodyPr/>
        <a:lstStyle/>
        <a:p>
          <a:endParaRPr lang="en-US"/>
        </a:p>
      </dgm:t>
    </dgm:pt>
    <dgm:pt modelId="{723D1E51-D107-408B-89C2-CB1ED20C3A93}" type="sibTrans" cxnId="{A86F9EED-8FD8-4265-B1C1-10D22323894E}">
      <dgm:prSet/>
      <dgm:spPr/>
      <dgm:t>
        <a:bodyPr/>
        <a:lstStyle/>
        <a:p>
          <a:endParaRPr lang="en-US"/>
        </a:p>
      </dgm:t>
    </dgm:pt>
    <dgm:pt modelId="{5822E207-8F1A-4F83-B7FC-242FD64AAF9A}">
      <dgm:prSet phldrT="[Text]"/>
      <dgm:spPr/>
      <dgm:t>
        <a:bodyPr/>
        <a:lstStyle/>
        <a:p>
          <a:r>
            <a:rPr lang="en-US" dirty="0"/>
            <a:t>What is transistor</a:t>
          </a:r>
        </a:p>
      </dgm:t>
    </dgm:pt>
    <dgm:pt modelId="{9115B7AA-6261-4DB0-828B-230E445D977F}" type="parTrans" cxnId="{D9640BDA-CE79-4EF4-AB15-D90F9DF9B587}">
      <dgm:prSet/>
      <dgm:spPr/>
      <dgm:t>
        <a:bodyPr/>
        <a:lstStyle/>
        <a:p>
          <a:endParaRPr lang="en-US"/>
        </a:p>
      </dgm:t>
    </dgm:pt>
    <dgm:pt modelId="{E12A5290-0C11-4827-A2F3-5DE83FE84242}" type="sibTrans" cxnId="{D9640BDA-CE79-4EF4-AB15-D90F9DF9B587}">
      <dgm:prSet/>
      <dgm:spPr/>
      <dgm:t>
        <a:bodyPr/>
        <a:lstStyle/>
        <a:p>
          <a:endParaRPr lang="en-US"/>
        </a:p>
      </dgm:t>
    </dgm:pt>
    <dgm:pt modelId="{E513D88E-FF48-49F9-9EBD-90062B4963C3}">
      <dgm:prSet phldrT="[Text]"/>
      <dgm:spPr/>
      <dgm:t>
        <a:bodyPr/>
        <a:lstStyle/>
        <a:p>
          <a:r>
            <a:rPr lang="en-US" dirty="0"/>
            <a:t>Other Electrical Components</a:t>
          </a:r>
        </a:p>
      </dgm:t>
    </dgm:pt>
    <dgm:pt modelId="{8A5E590D-8A57-469E-AD5A-A956625A0C6A}" type="parTrans" cxnId="{45ABF1E7-311B-4281-AAA6-F79F1D8F3959}">
      <dgm:prSet/>
      <dgm:spPr/>
      <dgm:t>
        <a:bodyPr/>
        <a:lstStyle/>
        <a:p>
          <a:endParaRPr lang="en-US"/>
        </a:p>
      </dgm:t>
    </dgm:pt>
    <dgm:pt modelId="{4D935B54-8671-477F-97B4-EA93EAD1A01E}" type="sibTrans" cxnId="{45ABF1E7-311B-4281-AAA6-F79F1D8F3959}">
      <dgm:prSet/>
      <dgm:spPr/>
      <dgm:t>
        <a:bodyPr/>
        <a:lstStyle/>
        <a:p>
          <a:endParaRPr lang="en-US"/>
        </a:p>
      </dgm:t>
    </dgm:pt>
    <dgm:pt modelId="{ADAC3C96-4BA9-48E7-8D68-89093AB612CA}">
      <dgm:prSet phldrT="[Text]"/>
      <dgm:spPr/>
      <dgm:t>
        <a:bodyPr/>
        <a:lstStyle/>
        <a:p>
          <a:r>
            <a:rPr lang="en-US" dirty="0"/>
            <a:t>Electrical Circuit</a:t>
          </a:r>
        </a:p>
      </dgm:t>
    </dgm:pt>
    <dgm:pt modelId="{80D1932A-17F9-4C7A-8911-69F00A947A07}" type="parTrans" cxnId="{09308308-CB48-4637-AB8F-098785228427}">
      <dgm:prSet/>
      <dgm:spPr/>
      <dgm:t>
        <a:bodyPr/>
        <a:lstStyle/>
        <a:p>
          <a:endParaRPr lang="en-US"/>
        </a:p>
      </dgm:t>
    </dgm:pt>
    <dgm:pt modelId="{1C241997-B557-444B-B7F7-535971781EEE}" type="sibTrans" cxnId="{09308308-CB48-4637-AB8F-098785228427}">
      <dgm:prSet/>
      <dgm:spPr/>
      <dgm:t>
        <a:bodyPr/>
        <a:lstStyle/>
        <a:p>
          <a:endParaRPr lang="en-US"/>
        </a:p>
      </dgm:t>
    </dgm:pt>
    <dgm:pt modelId="{96B44BDE-FBF6-4A59-8A3B-393360BC2871}">
      <dgm:prSet phldrT="[Text]"/>
      <dgm:spPr/>
      <dgm:t>
        <a:bodyPr/>
        <a:lstStyle/>
        <a:p>
          <a:r>
            <a:rPr lang="en-US" dirty="0"/>
            <a:t>Electrical Component Integration</a:t>
          </a:r>
        </a:p>
      </dgm:t>
    </dgm:pt>
    <dgm:pt modelId="{36B20041-A1C6-455E-9C4F-D56480040B9F}" type="parTrans" cxnId="{84F91CA3-1CA7-4F84-B864-7FF4D1866150}">
      <dgm:prSet/>
      <dgm:spPr/>
      <dgm:t>
        <a:bodyPr/>
        <a:lstStyle/>
        <a:p>
          <a:endParaRPr lang="en-US"/>
        </a:p>
      </dgm:t>
    </dgm:pt>
    <dgm:pt modelId="{8BC07FC4-F8F7-4C54-B852-66A6111B0697}" type="sibTrans" cxnId="{84F91CA3-1CA7-4F84-B864-7FF4D1866150}">
      <dgm:prSet/>
      <dgm:spPr/>
      <dgm:t>
        <a:bodyPr/>
        <a:lstStyle/>
        <a:p>
          <a:endParaRPr lang="en-US"/>
        </a:p>
      </dgm:t>
    </dgm:pt>
    <dgm:pt modelId="{FE3C3396-44CF-494C-AD22-8CFB169B0F84}">
      <dgm:prSet phldrT="[Text]"/>
      <dgm:spPr/>
      <dgm:t>
        <a:bodyPr/>
        <a:lstStyle/>
        <a:p>
          <a:r>
            <a:rPr lang="en-US" dirty="0"/>
            <a:t>Logic gates</a:t>
          </a:r>
        </a:p>
      </dgm:t>
    </dgm:pt>
    <dgm:pt modelId="{791DA772-CC36-471D-A181-D7F23F47D996}" type="parTrans" cxnId="{010C45C8-3D06-48DE-B79D-1001BAA0BF11}">
      <dgm:prSet/>
      <dgm:spPr/>
      <dgm:t>
        <a:bodyPr/>
        <a:lstStyle/>
        <a:p>
          <a:endParaRPr lang="en-US"/>
        </a:p>
      </dgm:t>
    </dgm:pt>
    <dgm:pt modelId="{8EE411FD-DF77-484F-8D10-9DF7C08AAE9B}" type="sibTrans" cxnId="{010C45C8-3D06-48DE-B79D-1001BAA0BF11}">
      <dgm:prSet/>
      <dgm:spPr/>
      <dgm:t>
        <a:bodyPr/>
        <a:lstStyle/>
        <a:p>
          <a:endParaRPr lang="en-US"/>
        </a:p>
      </dgm:t>
    </dgm:pt>
    <dgm:pt modelId="{8C7785A2-1083-427C-B7D0-2B6DB44FC401}">
      <dgm:prSet phldrT="[Text]"/>
      <dgm:spPr/>
      <dgm:t>
        <a:bodyPr/>
        <a:lstStyle/>
        <a:p>
          <a:r>
            <a:rPr lang="en-US" dirty="0"/>
            <a:t>Microchips in daily life</a:t>
          </a:r>
        </a:p>
      </dgm:t>
    </dgm:pt>
    <dgm:pt modelId="{9BBD8F67-DD3C-4964-9EBB-1CE05AFA1342}" type="parTrans" cxnId="{7A01C73C-963B-4087-8593-C70C99D979B9}">
      <dgm:prSet/>
      <dgm:spPr/>
      <dgm:t>
        <a:bodyPr/>
        <a:lstStyle/>
        <a:p>
          <a:endParaRPr lang="en-US"/>
        </a:p>
      </dgm:t>
    </dgm:pt>
    <dgm:pt modelId="{F1B7B5FF-83D2-47FB-8118-BA293EE612BD}" type="sibTrans" cxnId="{7A01C73C-963B-4087-8593-C70C99D979B9}">
      <dgm:prSet/>
      <dgm:spPr/>
      <dgm:t>
        <a:bodyPr/>
        <a:lstStyle/>
        <a:p>
          <a:endParaRPr lang="en-US"/>
        </a:p>
      </dgm:t>
    </dgm:pt>
    <dgm:pt modelId="{4DC19319-891B-4920-90DB-F4E1FA011045}">
      <dgm:prSet phldrT="[Text]"/>
      <dgm:spPr/>
      <dgm:t>
        <a:bodyPr/>
        <a:lstStyle/>
        <a:p>
          <a:r>
            <a:rPr lang="en-US" dirty="0"/>
            <a:t>Sand to Silicon</a:t>
          </a:r>
        </a:p>
      </dgm:t>
    </dgm:pt>
    <dgm:pt modelId="{7AA82B08-663B-42F5-970D-7D30AB473610}" type="parTrans" cxnId="{55DD8DAA-4290-4E41-8E00-C25B5A966738}">
      <dgm:prSet/>
      <dgm:spPr/>
      <dgm:t>
        <a:bodyPr/>
        <a:lstStyle/>
        <a:p>
          <a:endParaRPr lang="en-US"/>
        </a:p>
      </dgm:t>
    </dgm:pt>
    <dgm:pt modelId="{78D3AAA8-0DE4-4896-B42F-F853596AA291}" type="sibTrans" cxnId="{55DD8DAA-4290-4E41-8E00-C25B5A966738}">
      <dgm:prSet/>
      <dgm:spPr/>
      <dgm:t>
        <a:bodyPr/>
        <a:lstStyle/>
        <a:p>
          <a:endParaRPr lang="en-US"/>
        </a:p>
      </dgm:t>
    </dgm:pt>
    <dgm:pt modelId="{13CA2C26-4615-41FA-840B-430A9F21C746}" type="pres">
      <dgm:prSet presAssocID="{01B91DC1-F1B8-4404-98D8-3B63B1063F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885A64-AEEA-4F6E-BC14-B5C8FAB13699}" type="pres">
      <dgm:prSet presAssocID="{102E20B2-B700-474B-B057-37AC783A93E6}" presName="root" presStyleCnt="0"/>
      <dgm:spPr/>
    </dgm:pt>
    <dgm:pt modelId="{30F3C83E-5307-4902-B33E-AD51FBC5A840}" type="pres">
      <dgm:prSet presAssocID="{102E20B2-B700-474B-B057-37AC783A93E6}" presName="rootComposite" presStyleCnt="0"/>
      <dgm:spPr/>
    </dgm:pt>
    <dgm:pt modelId="{9CD12439-8BD3-4BFC-AEC4-E4D30F1AD147}" type="pres">
      <dgm:prSet presAssocID="{102E20B2-B700-474B-B057-37AC783A93E6}" presName="rootText" presStyleLbl="node1" presStyleIdx="0" presStyleCnt="1" custScaleX="592149"/>
      <dgm:spPr/>
    </dgm:pt>
    <dgm:pt modelId="{287FFED3-1C41-4F56-9FD5-4AAA20E0B39B}" type="pres">
      <dgm:prSet presAssocID="{102E20B2-B700-474B-B057-37AC783A93E6}" presName="rootConnector" presStyleLbl="node1" presStyleIdx="0" presStyleCnt="1"/>
      <dgm:spPr/>
    </dgm:pt>
    <dgm:pt modelId="{F5D34C5F-5BB7-4F0C-A567-B00D8B72D8CE}" type="pres">
      <dgm:prSet presAssocID="{102E20B2-B700-474B-B057-37AC783A93E6}" presName="childShape" presStyleCnt="0"/>
      <dgm:spPr/>
    </dgm:pt>
    <dgm:pt modelId="{37F59FF6-2F40-434B-A052-5A32D1711A43}" type="pres">
      <dgm:prSet presAssocID="{DA11FFBD-1103-46D0-9A93-1E55B19D6FA7}" presName="Name13" presStyleLbl="parChTrans1D2" presStyleIdx="0" presStyleCnt="9"/>
      <dgm:spPr/>
    </dgm:pt>
    <dgm:pt modelId="{9B3EF0D8-F3A7-483D-9556-BD6871E9790C}" type="pres">
      <dgm:prSet presAssocID="{BEFCC81D-9286-4F20-9D70-B6D231B238AD}" presName="childText" presStyleLbl="bgAcc1" presStyleIdx="0" presStyleCnt="9" custScaleX="475802">
        <dgm:presLayoutVars>
          <dgm:bulletEnabled val="1"/>
        </dgm:presLayoutVars>
      </dgm:prSet>
      <dgm:spPr/>
    </dgm:pt>
    <dgm:pt modelId="{EDDF167B-5076-475D-88B6-2FB33175C7C7}" type="pres">
      <dgm:prSet presAssocID="{32305261-7ECE-488A-A613-850F41710943}" presName="Name13" presStyleLbl="parChTrans1D2" presStyleIdx="1" presStyleCnt="9"/>
      <dgm:spPr/>
    </dgm:pt>
    <dgm:pt modelId="{DAA86B12-77B9-4032-A31E-3BDDC7DECEAF}" type="pres">
      <dgm:prSet presAssocID="{AB14F22F-5542-4593-8409-E4F09FC253B6}" presName="childText" presStyleLbl="bgAcc1" presStyleIdx="1" presStyleCnt="9" custScaleX="476367">
        <dgm:presLayoutVars>
          <dgm:bulletEnabled val="1"/>
        </dgm:presLayoutVars>
      </dgm:prSet>
      <dgm:spPr/>
    </dgm:pt>
    <dgm:pt modelId="{62A5B98B-34F9-4CFB-BFFF-A0E7E6963D17}" type="pres">
      <dgm:prSet presAssocID="{7AA82B08-663B-42F5-970D-7D30AB473610}" presName="Name13" presStyleLbl="parChTrans1D2" presStyleIdx="2" presStyleCnt="9"/>
      <dgm:spPr/>
    </dgm:pt>
    <dgm:pt modelId="{BEF47DB0-E109-45B7-A62A-CEDCCB1B4483}" type="pres">
      <dgm:prSet presAssocID="{4DC19319-891B-4920-90DB-F4E1FA011045}" presName="childText" presStyleLbl="bgAcc1" presStyleIdx="2" presStyleCnt="9" custScaleX="472791">
        <dgm:presLayoutVars>
          <dgm:bulletEnabled val="1"/>
        </dgm:presLayoutVars>
      </dgm:prSet>
      <dgm:spPr/>
    </dgm:pt>
    <dgm:pt modelId="{566CD34C-5D95-4A0B-A62F-A6E3563CBB10}" type="pres">
      <dgm:prSet presAssocID="{9115B7AA-6261-4DB0-828B-230E445D977F}" presName="Name13" presStyleLbl="parChTrans1D2" presStyleIdx="3" presStyleCnt="9"/>
      <dgm:spPr/>
    </dgm:pt>
    <dgm:pt modelId="{7704CEB8-47A5-4C2D-83BD-DCBD6D9CC6C1}" type="pres">
      <dgm:prSet presAssocID="{5822E207-8F1A-4F83-B7FC-242FD64AAF9A}" presName="childText" presStyleLbl="bgAcc1" presStyleIdx="3" presStyleCnt="9" custScaleX="475210">
        <dgm:presLayoutVars>
          <dgm:bulletEnabled val="1"/>
        </dgm:presLayoutVars>
      </dgm:prSet>
      <dgm:spPr/>
    </dgm:pt>
    <dgm:pt modelId="{FA444548-78A7-4FC0-8159-FF95B7C09D19}" type="pres">
      <dgm:prSet presAssocID="{8A5E590D-8A57-469E-AD5A-A956625A0C6A}" presName="Name13" presStyleLbl="parChTrans1D2" presStyleIdx="4" presStyleCnt="9"/>
      <dgm:spPr/>
    </dgm:pt>
    <dgm:pt modelId="{5C0A5C45-A2AF-4D19-882E-AFAA77091902}" type="pres">
      <dgm:prSet presAssocID="{E513D88E-FF48-49F9-9EBD-90062B4963C3}" presName="childText" presStyleLbl="bgAcc1" presStyleIdx="4" presStyleCnt="9" custScaleX="476681">
        <dgm:presLayoutVars>
          <dgm:bulletEnabled val="1"/>
        </dgm:presLayoutVars>
      </dgm:prSet>
      <dgm:spPr/>
    </dgm:pt>
    <dgm:pt modelId="{6E373982-6900-4D59-B415-A61567D29B8D}" type="pres">
      <dgm:prSet presAssocID="{80D1932A-17F9-4C7A-8911-69F00A947A07}" presName="Name13" presStyleLbl="parChTrans1D2" presStyleIdx="5" presStyleCnt="9"/>
      <dgm:spPr/>
    </dgm:pt>
    <dgm:pt modelId="{2F8A0994-12B6-43C3-A1CC-BEAD8A08E937}" type="pres">
      <dgm:prSet presAssocID="{ADAC3C96-4BA9-48E7-8D68-89093AB612CA}" presName="childText" presStyleLbl="bgAcc1" presStyleIdx="5" presStyleCnt="9" custScaleX="476681">
        <dgm:presLayoutVars>
          <dgm:bulletEnabled val="1"/>
        </dgm:presLayoutVars>
      </dgm:prSet>
      <dgm:spPr/>
    </dgm:pt>
    <dgm:pt modelId="{9987F407-1F9E-435A-B586-D07DB0AE2B3E}" type="pres">
      <dgm:prSet presAssocID="{36B20041-A1C6-455E-9C4F-D56480040B9F}" presName="Name13" presStyleLbl="parChTrans1D2" presStyleIdx="6" presStyleCnt="9"/>
      <dgm:spPr/>
    </dgm:pt>
    <dgm:pt modelId="{73BE5E36-7FAF-4E62-8DAB-676FBBD8FB5E}" type="pres">
      <dgm:prSet presAssocID="{96B44BDE-FBF6-4A59-8A3B-393360BC2871}" presName="childText" presStyleLbl="bgAcc1" presStyleIdx="6" presStyleCnt="9" custScaleX="476681">
        <dgm:presLayoutVars>
          <dgm:bulletEnabled val="1"/>
        </dgm:presLayoutVars>
      </dgm:prSet>
      <dgm:spPr/>
    </dgm:pt>
    <dgm:pt modelId="{EF82BE83-2AE9-42E2-8A2E-CCE972F6B0EA}" type="pres">
      <dgm:prSet presAssocID="{791DA772-CC36-471D-A181-D7F23F47D996}" presName="Name13" presStyleLbl="parChTrans1D2" presStyleIdx="7" presStyleCnt="9"/>
      <dgm:spPr/>
    </dgm:pt>
    <dgm:pt modelId="{91F96522-D1BB-4368-A2C6-C7E2059ED694}" type="pres">
      <dgm:prSet presAssocID="{FE3C3396-44CF-494C-AD22-8CFB169B0F84}" presName="childText" presStyleLbl="bgAcc1" presStyleIdx="7" presStyleCnt="9" custScaleX="476681">
        <dgm:presLayoutVars>
          <dgm:bulletEnabled val="1"/>
        </dgm:presLayoutVars>
      </dgm:prSet>
      <dgm:spPr/>
    </dgm:pt>
    <dgm:pt modelId="{3DC800FB-D9BC-4E3B-97D2-C1FBCD5CFF20}" type="pres">
      <dgm:prSet presAssocID="{9BBD8F67-DD3C-4964-9EBB-1CE05AFA1342}" presName="Name13" presStyleLbl="parChTrans1D2" presStyleIdx="8" presStyleCnt="9"/>
      <dgm:spPr/>
    </dgm:pt>
    <dgm:pt modelId="{8A4E3CC3-494D-483E-B829-A5F6A130514E}" type="pres">
      <dgm:prSet presAssocID="{8C7785A2-1083-427C-B7D0-2B6DB44FC401}" presName="childText" presStyleLbl="bgAcc1" presStyleIdx="8" presStyleCnt="9" custScaleX="476681">
        <dgm:presLayoutVars>
          <dgm:bulletEnabled val="1"/>
        </dgm:presLayoutVars>
      </dgm:prSet>
      <dgm:spPr/>
    </dgm:pt>
  </dgm:ptLst>
  <dgm:cxnLst>
    <dgm:cxn modelId="{D680AA01-4435-402B-AB0E-63516BF966D8}" type="presOf" srcId="{DA11FFBD-1103-46D0-9A93-1E55B19D6FA7}" destId="{37F59FF6-2F40-434B-A052-5A32D1711A43}" srcOrd="0" destOrd="0" presId="urn:microsoft.com/office/officeart/2005/8/layout/hierarchy3"/>
    <dgm:cxn modelId="{3365BD03-741C-4CC6-9DA0-7B2E43B3D0AB}" type="presOf" srcId="{E513D88E-FF48-49F9-9EBD-90062B4963C3}" destId="{5C0A5C45-A2AF-4D19-882E-AFAA77091902}" srcOrd="0" destOrd="0" presId="urn:microsoft.com/office/officeart/2005/8/layout/hierarchy3"/>
    <dgm:cxn modelId="{099CD906-0770-41E8-BCE8-F3A8958882AC}" type="presOf" srcId="{36B20041-A1C6-455E-9C4F-D56480040B9F}" destId="{9987F407-1F9E-435A-B586-D07DB0AE2B3E}" srcOrd="0" destOrd="0" presId="urn:microsoft.com/office/officeart/2005/8/layout/hierarchy3"/>
    <dgm:cxn modelId="{1D61CC07-E50A-4369-8CA7-D8AF76A0013D}" type="presOf" srcId="{4DC19319-891B-4920-90DB-F4E1FA011045}" destId="{BEF47DB0-E109-45B7-A62A-CEDCCB1B4483}" srcOrd="0" destOrd="0" presId="urn:microsoft.com/office/officeart/2005/8/layout/hierarchy3"/>
    <dgm:cxn modelId="{09308308-CB48-4637-AB8F-098785228427}" srcId="{102E20B2-B700-474B-B057-37AC783A93E6}" destId="{ADAC3C96-4BA9-48E7-8D68-89093AB612CA}" srcOrd="5" destOrd="0" parTransId="{80D1932A-17F9-4C7A-8911-69F00A947A07}" sibTransId="{1C241997-B557-444B-B7F7-535971781EEE}"/>
    <dgm:cxn modelId="{A202780E-85CD-45F7-937F-D3BC3E2F75B7}" type="presOf" srcId="{8C7785A2-1083-427C-B7D0-2B6DB44FC401}" destId="{8A4E3CC3-494D-483E-B829-A5F6A130514E}" srcOrd="0" destOrd="0" presId="urn:microsoft.com/office/officeart/2005/8/layout/hierarchy3"/>
    <dgm:cxn modelId="{59743A19-3F74-45B5-B0FA-F668CED0388C}" type="presOf" srcId="{5822E207-8F1A-4F83-B7FC-242FD64AAF9A}" destId="{7704CEB8-47A5-4C2D-83BD-DCBD6D9CC6C1}" srcOrd="0" destOrd="0" presId="urn:microsoft.com/office/officeart/2005/8/layout/hierarchy3"/>
    <dgm:cxn modelId="{B590DE19-3A81-482A-9832-7813AB4272EA}" type="presOf" srcId="{7AA82B08-663B-42F5-970D-7D30AB473610}" destId="{62A5B98B-34F9-4CFB-BFFF-A0E7E6963D17}" srcOrd="0" destOrd="0" presId="urn:microsoft.com/office/officeart/2005/8/layout/hierarchy3"/>
    <dgm:cxn modelId="{546F2930-FCE3-485F-9980-5480C9DF8D13}" srcId="{102E20B2-B700-474B-B057-37AC783A93E6}" destId="{BEFCC81D-9286-4F20-9D70-B6D231B238AD}" srcOrd="0" destOrd="0" parTransId="{DA11FFBD-1103-46D0-9A93-1E55B19D6FA7}" sibTransId="{A720EB3B-18BA-4E4D-BB95-723856D1BD0A}"/>
    <dgm:cxn modelId="{7A01C73C-963B-4087-8593-C70C99D979B9}" srcId="{102E20B2-B700-474B-B057-37AC783A93E6}" destId="{8C7785A2-1083-427C-B7D0-2B6DB44FC401}" srcOrd="8" destOrd="0" parTransId="{9BBD8F67-DD3C-4964-9EBB-1CE05AFA1342}" sibTransId="{F1B7B5FF-83D2-47FB-8118-BA293EE612BD}"/>
    <dgm:cxn modelId="{63A3106A-871F-4767-A7BA-AAE02FF559F1}" type="presOf" srcId="{AB14F22F-5542-4593-8409-E4F09FC253B6}" destId="{DAA86B12-77B9-4032-A31E-3BDDC7DECEAF}" srcOrd="0" destOrd="0" presId="urn:microsoft.com/office/officeart/2005/8/layout/hierarchy3"/>
    <dgm:cxn modelId="{9C29C051-DA4A-42D5-9D08-61FB0975DCD4}" type="presOf" srcId="{80D1932A-17F9-4C7A-8911-69F00A947A07}" destId="{6E373982-6900-4D59-B415-A61567D29B8D}" srcOrd="0" destOrd="0" presId="urn:microsoft.com/office/officeart/2005/8/layout/hierarchy3"/>
    <dgm:cxn modelId="{C5AF1356-3D45-4073-9A82-455C2B452A6A}" type="presOf" srcId="{102E20B2-B700-474B-B057-37AC783A93E6}" destId="{287FFED3-1C41-4F56-9FD5-4AAA20E0B39B}" srcOrd="1" destOrd="0" presId="urn:microsoft.com/office/officeart/2005/8/layout/hierarchy3"/>
    <dgm:cxn modelId="{59F6577F-D9AA-40DB-875D-1503F37C689C}" type="presOf" srcId="{9115B7AA-6261-4DB0-828B-230E445D977F}" destId="{566CD34C-5D95-4A0B-A62F-A6E3563CBB10}" srcOrd="0" destOrd="0" presId="urn:microsoft.com/office/officeart/2005/8/layout/hierarchy3"/>
    <dgm:cxn modelId="{9EDBF598-EF10-431A-92E3-17CA6002A208}" type="presOf" srcId="{01B91DC1-F1B8-4404-98D8-3B63B1063FA1}" destId="{13CA2C26-4615-41FA-840B-430A9F21C746}" srcOrd="0" destOrd="0" presId="urn:microsoft.com/office/officeart/2005/8/layout/hierarchy3"/>
    <dgm:cxn modelId="{93F3919C-6FF8-44DF-B721-1C583BFDD5E3}" type="presOf" srcId="{32305261-7ECE-488A-A613-850F41710943}" destId="{EDDF167B-5076-475D-88B6-2FB33175C7C7}" srcOrd="0" destOrd="0" presId="urn:microsoft.com/office/officeart/2005/8/layout/hierarchy3"/>
    <dgm:cxn modelId="{84F91CA3-1CA7-4F84-B864-7FF4D1866150}" srcId="{102E20B2-B700-474B-B057-37AC783A93E6}" destId="{96B44BDE-FBF6-4A59-8A3B-393360BC2871}" srcOrd="6" destOrd="0" parTransId="{36B20041-A1C6-455E-9C4F-D56480040B9F}" sibTransId="{8BC07FC4-F8F7-4C54-B852-66A6111B0697}"/>
    <dgm:cxn modelId="{13EB37A5-6D2F-4C83-8E3D-F88215DB8A29}" type="presOf" srcId="{791DA772-CC36-471D-A181-D7F23F47D996}" destId="{EF82BE83-2AE9-42E2-8A2E-CCE972F6B0EA}" srcOrd="0" destOrd="0" presId="urn:microsoft.com/office/officeart/2005/8/layout/hierarchy3"/>
    <dgm:cxn modelId="{55DD8DAA-4290-4E41-8E00-C25B5A966738}" srcId="{102E20B2-B700-474B-B057-37AC783A93E6}" destId="{4DC19319-891B-4920-90DB-F4E1FA011045}" srcOrd="2" destOrd="0" parTransId="{7AA82B08-663B-42F5-970D-7D30AB473610}" sibTransId="{78D3AAA8-0DE4-4896-B42F-F853596AA291}"/>
    <dgm:cxn modelId="{E185B0B7-310A-45F4-BE3B-6B3EAF4F7351}" type="presOf" srcId="{9BBD8F67-DD3C-4964-9EBB-1CE05AFA1342}" destId="{3DC800FB-D9BC-4E3B-97D2-C1FBCD5CFF20}" srcOrd="0" destOrd="0" presId="urn:microsoft.com/office/officeart/2005/8/layout/hierarchy3"/>
    <dgm:cxn modelId="{E9B172B8-5A6D-4A73-A901-764A2285EE74}" type="presOf" srcId="{FE3C3396-44CF-494C-AD22-8CFB169B0F84}" destId="{91F96522-D1BB-4368-A2C6-C7E2059ED694}" srcOrd="0" destOrd="0" presId="urn:microsoft.com/office/officeart/2005/8/layout/hierarchy3"/>
    <dgm:cxn modelId="{C02863C0-1E15-4F86-BF8C-A6AF644F51EE}" type="presOf" srcId="{102E20B2-B700-474B-B057-37AC783A93E6}" destId="{9CD12439-8BD3-4BFC-AEC4-E4D30F1AD147}" srcOrd="0" destOrd="0" presId="urn:microsoft.com/office/officeart/2005/8/layout/hierarchy3"/>
    <dgm:cxn modelId="{010C45C8-3D06-48DE-B79D-1001BAA0BF11}" srcId="{102E20B2-B700-474B-B057-37AC783A93E6}" destId="{FE3C3396-44CF-494C-AD22-8CFB169B0F84}" srcOrd="7" destOrd="0" parTransId="{791DA772-CC36-471D-A181-D7F23F47D996}" sibTransId="{8EE411FD-DF77-484F-8D10-9DF7C08AAE9B}"/>
    <dgm:cxn modelId="{E09E73CC-9D11-4D03-A438-19E26F498641}" type="presOf" srcId="{96B44BDE-FBF6-4A59-8A3B-393360BC2871}" destId="{73BE5E36-7FAF-4E62-8DAB-676FBBD8FB5E}" srcOrd="0" destOrd="0" presId="urn:microsoft.com/office/officeart/2005/8/layout/hierarchy3"/>
    <dgm:cxn modelId="{D9640BDA-CE79-4EF4-AB15-D90F9DF9B587}" srcId="{102E20B2-B700-474B-B057-37AC783A93E6}" destId="{5822E207-8F1A-4F83-B7FC-242FD64AAF9A}" srcOrd="3" destOrd="0" parTransId="{9115B7AA-6261-4DB0-828B-230E445D977F}" sibTransId="{E12A5290-0C11-4827-A2F3-5DE83FE84242}"/>
    <dgm:cxn modelId="{F53956DF-9614-4979-9EF5-7F46AEBB1914}" srcId="{01B91DC1-F1B8-4404-98D8-3B63B1063FA1}" destId="{102E20B2-B700-474B-B057-37AC783A93E6}" srcOrd="0" destOrd="0" parTransId="{CB7E3C60-D79C-49EC-90C3-0428308EF2E8}" sibTransId="{6002F232-A9F5-46DC-ADD9-E3F971432C89}"/>
    <dgm:cxn modelId="{45ABF1E7-311B-4281-AAA6-F79F1D8F3959}" srcId="{102E20B2-B700-474B-B057-37AC783A93E6}" destId="{E513D88E-FF48-49F9-9EBD-90062B4963C3}" srcOrd="4" destOrd="0" parTransId="{8A5E590D-8A57-469E-AD5A-A956625A0C6A}" sibTransId="{4D935B54-8671-477F-97B4-EA93EAD1A01E}"/>
    <dgm:cxn modelId="{A86F9EED-8FD8-4265-B1C1-10D22323894E}" srcId="{102E20B2-B700-474B-B057-37AC783A93E6}" destId="{AB14F22F-5542-4593-8409-E4F09FC253B6}" srcOrd="1" destOrd="0" parTransId="{32305261-7ECE-488A-A613-850F41710943}" sibTransId="{723D1E51-D107-408B-89C2-CB1ED20C3A93}"/>
    <dgm:cxn modelId="{2B5544EE-9530-4B6D-A86F-B168D62A5CDE}" type="presOf" srcId="{ADAC3C96-4BA9-48E7-8D68-89093AB612CA}" destId="{2F8A0994-12B6-43C3-A1CC-BEAD8A08E937}" srcOrd="0" destOrd="0" presId="urn:microsoft.com/office/officeart/2005/8/layout/hierarchy3"/>
    <dgm:cxn modelId="{CCC9F7F7-517D-40E3-9116-6DD181C596DF}" type="presOf" srcId="{BEFCC81D-9286-4F20-9D70-B6D231B238AD}" destId="{9B3EF0D8-F3A7-483D-9556-BD6871E9790C}" srcOrd="0" destOrd="0" presId="urn:microsoft.com/office/officeart/2005/8/layout/hierarchy3"/>
    <dgm:cxn modelId="{06A1FCFB-D92E-4591-9B8E-2D9F4EA4A133}" type="presOf" srcId="{8A5E590D-8A57-469E-AD5A-A956625A0C6A}" destId="{FA444548-78A7-4FC0-8159-FF95B7C09D19}" srcOrd="0" destOrd="0" presId="urn:microsoft.com/office/officeart/2005/8/layout/hierarchy3"/>
    <dgm:cxn modelId="{CE04CC6A-9F50-4F50-A3DD-D2BD2CD35A33}" type="presParOf" srcId="{13CA2C26-4615-41FA-840B-430A9F21C746}" destId="{45885A64-AEEA-4F6E-BC14-B5C8FAB13699}" srcOrd="0" destOrd="0" presId="urn:microsoft.com/office/officeart/2005/8/layout/hierarchy3"/>
    <dgm:cxn modelId="{041F638B-3BF0-4906-9442-0300887F2C51}" type="presParOf" srcId="{45885A64-AEEA-4F6E-BC14-B5C8FAB13699}" destId="{30F3C83E-5307-4902-B33E-AD51FBC5A840}" srcOrd="0" destOrd="0" presId="urn:microsoft.com/office/officeart/2005/8/layout/hierarchy3"/>
    <dgm:cxn modelId="{408C4C7C-02C8-44C1-A00A-CE443122020E}" type="presParOf" srcId="{30F3C83E-5307-4902-B33E-AD51FBC5A840}" destId="{9CD12439-8BD3-4BFC-AEC4-E4D30F1AD147}" srcOrd="0" destOrd="0" presId="urn:microsoft.com/office/officeart/2005/8/layout/hierarchy3"/>
    <dgm:cxn modelId="{C44EFDA4-B18F-4957-9824-70624B3CAF4A}" type="presParOf" srcId="{30F3C83E-5307-4902-B33E-AD51FBC5A840}" destId="{287FFED3-1C41-4F56-9FD5-4AAA20E0B39B}" srcOrd="1" destOrd="0" presId="urn:microsoft.com/office/officeart/2005/8/layout/hierarchy3"/>
    <dgm:cxn modelId="{2F11F4B6-0713-41AC-B698-A206353CCEC1}" type="presParOf" srcId="{45885A64-AEEA-4F6E-BC14-B5C8FAB13699}" destId="{F5D34C5F-5BB7-4F0C-A567-B00D8B72D8CE}" srcOrd="1" destOrd="0" presId="urn:microsoft.com/office/officeart/2005/8/layout/hierarchy3"/>
    <dgm:cxn modelId="{6B28A65F-7168-438B-927C-867D7B85845F}" type="presParOf" srcId="{F5D34C5F-5BB7-4F0C-A567-B00D8B72D8CE}" destId="{37F59FF6-2F40-434B-A052-5A32D1711A43}" srcOrd="0" destOrd="0" presId="urn:microsoft.com/office/officeart/2005/8/layout/hierarchy3"/>
    <dgm:cxn modelId="{90AD3D0B-2F71-4133-8466-CC8545C5AA9C}" type="presParOf" srcId="{F5D34C5F-5BB7-4F0C-A567-B00D8B72D8CE}" destId="{9B3EF0D8-F3A7-483D-9556-BD6871E9790C}" srcOrd="1" destOrd="0" presId="urn:microsoft.com/office/officeart/2005/8/layout/hierarchy3"/>
    <dgm:cxn modelId="{2BC97FED-ED14-418A-A811-B30B143B3981}" type="presParOf" srcId="{F5D34C5F-5BB7-4F0C-A567-B00D8B72D8CE}" destId="{EDDF167B-5076-475D-88B6-2FB33175C7C7}" srcOrd="2" destOrd="0" presId="urn:microsoft.com/office/officeart/2005/8/layout/hierarchy3"/>
    <dgm:cxn modelId="{7AD3DC71-FA43-40E8-A3F6-FF2E8AD958C0}" type="presParOf" srcId="{F5D34C5F-5BB7-4F0C-A567-B00D8B72D8CE}" destId="{DAA86B12-77B9-4032-A31E-3BDDC7DECEAF}" srcOrd="3" destOrd="0" presId="urn:microsoft.com/office/officeart/2005/8/layout/hierarchy3"/>
    <dgm:cxn modelId="{79BAD809-0D9E-4AEF-8023-751CA0D2C5DD}" type="presParOf" srcId="{F5D34C5F-5BB7-4F0C-A567-B00D8B72D8CE}" destId="{62A5B98B-34F9-4CFB-BFFF-A0E7E6963D17}" srcOrd="4" destOrd="0" presId="urn:microsoft.com/office/officeart/2005/8/layout/hierarchy3"/>
    <dgm:cxn modelId="{1E3EB3B9-89FD-4887-A821-FDDA7F0C5809}" type="presParOf" srcId="{F5D34C5F-5BB7-4F0C-A567-B00D8B72D8CE}" destId="{BEF47DB0-E109-45B7-A62A-CEDCCB1B4483}" srcOrd="5" destOrd="0" presId="urn:microsoft.com/office/officeart/2005/8/layout/hierarchy3"/>
    <dgm:cxn modelId="{FC75F4EB-FE6E-4626-9081-4DCF83E47945}" type="presParOf" srcId="{F5D34C5F-5BB7-4F0C-A567-B00D8B72D8CE}" destId="{566CD34C-5D95-4A0B-A62F-A6E3563CBB10}" srcOrd="6" destOrd="0" presId="urn:microsoft.com/office/officeart/2005/8/layout/hierarchy3"/>
    <dgm:cxn modelId="{2CF05FD0-BFA8-49EF-9436-B24D78879447}" type="presParOf" srcId="{F5D34C5F-5BB7-4F0C-A567-B00D8B72D8CE}" destId="{7704CEB8-47A5-4C2D-83BD-DCBD6D9CC6C1}" srcOrd="7" destOrd="0" presId="urn:microsoft.com/office/officeart/2005/8/layout/hierarchy3"/>
    <dgm:cxn modelId="{03BC5191-0B77-49CA-AAA3-6D8172AA51AE}" type="presParOf" srcId="{F5D34C5F-5BB7-4F0C-A567-B00D8B72D8CE}" destId="{FA444548-78A7-4FC0-8159-FF95B7C09D19}" srcOrd="8" destOrd="0" presId="urn:microsoft.com/office/officeart/2005/8/layout/hierarchy3"/>
    <dgm:cxn modelId="{2F97094C-8FD8-433F-B55E-15AB40AD549D}" type="presParOf" srcId="{F5D34C5F-5BB7-4F0C-A567-B00D8B72D8CE}" destId="{5C0A5C45-A2AF-4D19-882E-AFAA77091902}" srcOrd="9" destOrd="0" presId="urn:microsoft.com/office/officeart/2005/8/layout/hierarchy3"/>
    <dgm:cxn modelId="{D71117F3-3EBF-457C-B04A-A3020915D7E2}" type="presParOf" srcId="{F5D34C5F-5BB7-4F0C-A567-B00D8B72D8CE}" destId="{6E373982-6900-4D59-B415-A61567D29B8D}" srcOrd="10" destOrd="0" presId="urn:microsoft.com/office/officeart/2005/8/layout/hierarchy3"/>
    <dgm:cxn modelId="{17542AC3-A0A8-48ED-B680-2AEFCABC708D}" type="presParOf" srcId="{F5D34C5F-5BB7-4F0C-A567-B00D8B72D8CE}" destId="{2F8A0994-12B6-43C3-A1CC-BEAD8A08E937}" srcOrd="11" destOrd="0" presId="urn:microsoft.com/office/officeart/2005/8/layout/hierarchy3"/>
    <dgm:cxn modelId="{71D2A590-8639-4E64-B5A4-CFB1E23BA81A}" type="presParOf" srcId="{F5D34C5F-5BB7-4F0C-A567-B00D8B72D8CE}" destId="{9987F407-1F9E-435A-B586-D07DB0AE2B3E}" srcOrd="12" destOrd="0" presId="urn:microsoft.com/office/officeart/2005/8/layout/hierarchy3"/>
    <dgm:cxn modelId="{011BDAEE-8C49-4098-A657-67F09AABBD61}" type="presParOf" srcId="{F5D34C5F-5BB7-4F0C-A567-B00D8B72D8CE}" destId="{73BE5E36-7FAF-4E62-8DAB-676FBBD8FB5E}" srcOrd="13" destOrd="0" presId="urn:microsoft.com/office/officeart/2005/8/layout/hierarchy3"/>
    <dgm:cxn modelId="{19EA6B15-49DF-4487-82D0-F2CA049235D3}" type="presParOf" srcId="{F5D34C5F-5BB7-4F0C-A567-B00D8B72D8CE}" destId="{EF82BE83-2AE9-42E2-8A2E-CCE972F6B0EA}" srcOrd="14" destOrd="0" presId="urn:microsoft.com/office/officeart/2005/8/layout/hierarchy3"/>
    <dgm:cxn modelId="{4DB7F33B-0879-4F95-BC30-BF91DCD021A6}" type="presParOf" srcId="{F5D34C5F-5BB7-4F0C-A567-B00D8B72D8CE}" destId="{91F96522-D1BB-4368-A2C6-C7E2059ED694}" srcOrd="15" destOrd="0" presId="urn:microsoft.com/office/officeart/2005/8/layout/hierarchy3"/>
    <dgm:cxn modelId="{BCAC19EF-9531-4415-922E-D3E3F746B125}" type="presParOf" srcId="{F5D34C5F-5BB7-4F0C-A567-B00D8B72D8CE}" destId="{3DC800FB-D9BC-4E3B-97D2-C1FBCD5CFF20}" srcOrd="16" destOrd="0" presId="urn:microsoft.com/office/officeart/2005/8/layout/hierarchy3"/>
    <dgm:cxn modelId="{428BC44C-611C-44CC-97F5-3A53E9DA0BD5}" type="presParOf" srcId="{F5D34C5F-5BB7-4F0C-A567-B00D8B72D8CE}" destId="{8A4E3CC3-494D-483E-B829-A5F6A130514E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12439-8BD3-4BFC-AEC4-E4D30F1AD147}">
      <dsp:nvSpPr>
        <dsp:cNvPr id="0" name=""/>
        <dsp:cNvSpPr/>
      </dsp:nvSpPr>
      <dsp:spPr>
        <a:xfrm>
          <a:off x="2577501" y="1045"/>
          <a:ext cx="5945900" cy="502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Lecture Contents</a:t>
          </a:r>
        </a:p>
      </dsp:txBody>
      <dsp:txXfrm>
        <a:off x="2592206" y="15750"/>
        <a:ext cx="5916490" cy="472651"/>
      </dsp:txXfrm>
    </dsp:sp>
    <dsp:sp modelId="{37F59FF6-2F40-434B-A052-5A32D1711A43}">
      <dsp:nvSpPr>
        <dsp:cNvPr id="0" name=""/>
        <dsp:cNvSpPr/>
      </dsp:nvSpPr>
      <dsp:spPr>
        <a:xfrm>
          <a:off x="3172091" y="503106"/>
          <a:ext cx="594590" cy="376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545"/>
              </a:lnTo>
              <a:lnTo>
                <a:pt x="594590" y="376545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3EF0D8-F3A7-483D-9556-BD6871E9790C}">
      <dsp:nvSpPr>
        <dsp:cNvPr id="0" name=""/>
        <dsp:cNvSpPr/>
      </dsp:nvSpPr>
      <dsp:spPr>
        <a:xfrm>
          <a:off x="3766681" y="628621"/>
          <a:ext cx="3822107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computer</a:t>
          </a:r>
        </a:p>
      </dsp:txBody>
      <dsp:txXfrm>
        <a:off x="3781386" y="643326"/>
        <a:ext cx="3792697" cy="472651"/>
      </dsp:txXfrm>
    </dsp:sp>
    <dsp:sp modelId="{EDDF167B-5076-475D-88B6-2FB33175C7C7}">
      <dsp:nvSpPr>
        <dsp:cNvPr id="0" name=""/>
        <dsp:cNvSpPr/>
      </dsp:nvSpPr>
      <dsp:spPr>
        <a:xfrm>
          <a:off x="3172091" y="503106"/>
          <a:ext cx="594590" cy="1004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122"/>
              </a:lnTo>
              <a:lnTo>
                <a:pt x="594590" y="1004122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86B12-77B9-4032-A31E-3BDDC7DECEAF}">
      <dsp:nvSpPr>
        <dsp:cNvPr id="0" name=""/>
        <dsp:cNvSpPr/>
      </dsp:nvSpPr>
      <dsp:spPr>
        <a:xfrm>
          <a:off x="3766681" y="1256198"/>
          <a:ext cx="3826645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Hardware and Software</a:t>
          </a:r>
        </a:p>
      </dsp:txBody>
      <dsp:txXfrm>
        <a:off x="3781386" y="1270903"/>
        <a:ext cx="3797235" cy="472651"/>
      </dsp:txXfrm>
    </dsp:sp>
    <dsp:sp modelId="{62A5B98B-34F9-4CFB-BFFF-A0E7E6963D17}">
      <dsp:nvSpPr>
        <dsp:cNvPr id="0" name=""/>
        <dsp:cNvSpPr/>
      </dsp:nvSpPr>
      <dsp:spPr>
        <a:xfrm>
          <a:off x="3172091" y="503106"/>
          <a:ext cx="594590" cy="1631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698"/>
              </a:lnTo>
              <a:lnTo>
                <a:pt x="594590" y="1631698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47DB0-E109-45B7-A62A-CEDCCB1B4483}">
      <dsp:nvSpPr>
        <dsp:cNvPr id="0" name=""/>
        <dsp:cNvSpPr/>
      </dsp:nvSpPr>
      <dsp:spPr>
        <a:xfrm>
          <a:off x="3766681" y="1883774"/>
          <a:ext cx="3797919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Sand to Silicon</a:t>
          </a:r>
        </a:p>
      </dsp:txBody>
      <dsp:txXfrm>
        <a:off x="3781386" y="1898479"/>
        <a:ext cx="3768509" cy="472651"/>
      </dsp:txXfrm>
    </dsp:sp>
    <dsp:sp modelId="{566CD34C-5D95-4A0B-A62F-A6E3563CBB10}">
      <dsp:nvSpPr>
        <dsp:cNvPr id="0" name=""/>
        <dsp:cNvSpPr/>
      </dsp:nvSpPr>
      <dsp:spPr>
        <a:xfrm>
          <a:off x="3172091" y="503106"/>
          <a:ext cx="594590" cy="225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9275"/>
              </a:lnTo>
              <a:lnTo>
                <a:pt x="594590" y="2259275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4CEB8-47A5-4C2D-83BD-DCBD6D9CC6C1}">
      <dsp:nvSpPr>
        <dsp:cNvPr id="0" name=""/>
        <dsp:cNvSpPr/>
      </dsp:nvSpPr>
      <dsp:spPr>
        <a:xfrm>
          <a:off x="3766681" y="2511351"/>
          <a:ext cx="3817351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transistor</a:t>
          </a:r>
        </a:p>
      </dsp:txBody>
      <dsp:txXfrm>
        <a:off x="3781386" y="2526056"/>
        <a:ext cx="3787941" cy="472651"/>
      </dsp:txXfrm>
    </dsp:sp>
    <dsp:sp modelId="{FA444548-78A7-4FC0-8159-FF95B7C09D19}">
      <dsp:nvSpPr>
        <dsp:cNvPr id="0" name=""/>
        <dsp:cNvSpPr/>
      </dsp:nvSpPr>
      <dsp:spPr>
        <a:xfrm>
          <a:off x="3172091" y="503106"/>
          <a:ext cx="594590" cy="2886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6851"/>
              </a:lnTo>
              <a:lnTo>
                <a:pt x="594590" y="2886851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A5C45-A2AF-4D19-882E-AFAA77091902}">
      <dsp:nvSpPr>
        <dsp:cNvPr id="0" name=""/>
        <dsp:cNvSpPr/>
      </dsp:nvSpPr>
      <dsp:spPr>
        <a:xfrm>
          <a:off x="3766681" y="3138927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Electrical Components</a:t>
          </a:r>
        </a:p>
      </dsp:txBody>
      <dsp:txXfrm>
        <a:off x="3781386" y="3153632"/>
        <a:ext cx="3799758" cy="472651"/>
      </dsp:txXfrm>
    </dsp:sp>
    <dsp:sp modelId="{6E373982-6900-4D59-B415-A61567D29B8D}">
      <dsp:nvSpPr>
        <dsp:cNvPr id="0" name=""/>
        <dsp:cNvSpPr/>
      </dsp:nvSpPr>
      <dsp:spPr>
        <a:xfrm>
          <a:off x="3172091" y="503106"/>
          <a:ext cx="594590" cy="3514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428"/>
              </a:lnTo>
              <a:lnTo>
                <a:pt x="594590" y="3514428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A0994-12B6-43C3-A1CC-BEAD8A08E937}">
      <dsp:nvSpPr>
        <dsp:cNvPr id="0" name=""/>
        <dsp:cNvSpPr/>
      </dsp:nvSpPr>
      <dsp:spPr>
        <a:xfrm>
          <a:off x="3766681" y="3766504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Electrical Circuit</a:t>
          </a:r>
        </a:p>
      </dsp:txBody>
      <dsp:txXfrm>
        <a:off x="3781386" y="3781209"/>
        <a:ext cx="3799758" cy="472651"/>
      </dsp:txXfrm>
    </dsp:sp>
    <dsp:sp modelId="{9987F407-1F9E-435A-B586-D07DB0AE2B3E}">
      <dsp:nvSpPr>
        <dsp:cNvPr id="0" name=""/>
        <dsp:cNvSpPr/>
      </dsp:nvSpPr>
      <dsp:spPr>
        <a:xfrm>
          <a:off x="3172091" y="503106"/>
          <a:ext cx="594590" cy="4142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004"/>
              </a:lnTo>
              <a:lnTo>
                <a:pt x="594590" y="4142004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E5E36-7FAF-4E62-8DAB-676FBBD8FB5E}">
      <dsp:nvSpPr>
        <dsp:cNvPr id="0" name=""/>
        <dsp:cNvSpPr/>
      </dsp:nvSpPr>
      <dsp:spPr>
        <a:xfrm>
          <a:off x="3766681" y="4394080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Electrical Component Integration</a:t>
          </a:r>
        </a:p>
      </dsp:txBody>
      <dsp:txXfrm>
        <a:off x="3781386" y="4408785"/>
        <a:ext cx="3799758" cy="472651"/>
      </dsp:txXfrm>
    </dsp:sp>
    <dsp:sp modelId="{EF82BE83-2AE9-42E2-8A2E-CCE972F6B0EA}">
      <dsp:nvSpPr>
        <dsp:cNvPr id="0" name=""/>
        <dsp:cNvSpPr/>
      </dsp:nvSpPr>
      <dsp:spPr>
        <a:xfrm>
          <a:off x="3172091" y="503106"/>
          <a:ext cx="594590" cy="4769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9580"/>
              </a:lnTo>
              <a:lnTo>
                <a:pt x="594590" y="4769580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96522-D1BB-4368-A2C6-C7E2059ED694}">
      <dsp:nvSpPr>
        <dsp:cNvPr id="0" name=""/>
        <dsp:cNvSpPr/>
      </dsp:nvSpPr>
      <dsp:spPr>
        <a:xfrm>
          <a:off x="3766681" y="5021656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Logic gates</a:t>
          </a:r>
        </a:p>
      </dsp:txBody>
      <dsp:txXfrm>
        <a:off x="3781386" y="5036361"/>
        <a:ext cx="3799758" cy="472651"/>
      </dsp:txXfrm>
    </dsp:sp>
    <dsp:sp modelId="{3DC800FB-D9BC-4E3B-97D2-C1FBCD5CFF20}">
      <dsp:nvSpPr>
        <dsp:cNvPr id="0" name=""/>
        <dsp:cNvSpPr/>
      </dsp:nvSpPr>
      <dsp:spPr>
        <a:xfrm>
          <a:off x="3172091" y="503106"/>
          <a:ext cx="594590" cy="539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7157"/>
              </a:lnTo>
              <a:lnTo>
                <a:pt x="594590" y="5397157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E3CC3-494D-483E-B829-A5F6A130514E}">
      <dsp:nvSpPr>
        <dsp:cNvPr id="0" name=""/>
        <dsp:cNvSpPr/>
      </dsp:nvSpPr>
      <dsp:spPr>
        <a:xfrm>
          <a:off x="3766681" y="5649233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Microchips in daily life</a:t>
          </a:r>
        </a:p>
      </dsp:txBody>
      <dsp:txXfrm>
        <a:off x="3781386" y="5663938"/>
        <a:ext cx="3799758" cy="472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N6qS2alot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xv3JoS1uY8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gEXDdkU-8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VMYPLXnd7E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ABE185-BD2C-4B78-A035-0DA79A917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678132"/>
              </p:ext>
            </p:extLst>
          </p:nvPr>
        </p:nvGraphicFramePr>
        <p:xfrm>
          <a:off x="545548" y="352830"/>
          <a:ext cx="11100904" cy="6152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630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CC7E-132E-4D3B-87E9-B5043BFA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525D-0C01-4F20-9A9A-05EFF6E4D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94206"/>
            <a:ext cx="7435672" cy="5053863"/>
          </a:xfrm>
        </p:spPr>
        <p:txBody>
          <a:bodyPr>
            <a:normAutofit/>
          </a:bodyPr>
          <a:lstStyle/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The process of fabricating a large number of electrical components on a small sized circuit</a:t>
            </a:r>
          </a:p>
          <a:p>
            <a:r>
              <a:rPr lang="en-US" dirty="0"/>
              <a:t>Integrated Circuit (IC)</a:t>
            </a:r>
          </a:p>
          <a:p>
            <a:pPr lvl="1"/>
            <a:r>
              <a:rPr lang="en-US" dirty="0"/>
              <a:t>An integrated circuit is a circuit or set of circuits made on thin substrate of silicon using hundreds or thousands of electrical components</a:t>
            </a:r>
          </a:p>
          <a:p>
            <a:pPr lvl="1"/>
            <a:r>
              <a:rPr lang="en-US" dirty="0"/>
              <a:t>Such a circuit takes the form of small single circuit known as chip, microchip or micro-electronic chip</a:t>
            </a:r>
          </a:p>
          <a:p>
            <a:pPr lvl="1"/>
            <a:r>
              <a:rPr lang="en-US" dirty="0"/>
              <a:t>Microscopic transistors are imprinted onto silicon chips</a:t>
            </a:r>
          </a:p>
          <a:p>
            <a:pPr lvl="1"/>
            <a:r>
              <a:rPr lang="en-US" dirty="0"/>
              <a:t>Chips can contain billions of transistors</a:t>
            </a:r>
          </a:p>
          <a:p>
            <a:pPr lvl="1"/>
            <a:r>
              <a:rPr lang="en-US" dirty="0"/>
              <a:t>Chips are packaged in plastic, with little metal legs</a:t>
            </a:r>
          </a:p>
          <a:p>
            <a:pPr lvl="2"/>
            <a:r>
              <a:rPr lang="en-US" dirty="0"/>
              <a:t>e.g. CPU chips, memory chips, flash chips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B0274-696B-40B1-AA04-E63BEEC0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085ED-08E9-4ACB-AE71-5E150448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Is silicon a good conductor or an insulator?-A simple guide">
            <a:extLst>
              <a:ext uri="{FF2B5EF4-FFF2-40B4-BE49-F238E27FC236}">
                <a16:creationId xmlns:a16="http://schemas.microsoft.com/office/drawing/2014/main" id="{A11028AF-C51D-4179-8568-DD318CFA5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t="8642" r="18283" b="5739"/>
          <a:stretch/>
        </p:blipFill>
        <p:spPr bwMode="auto">
          <a:xfrm>
            <a:off x="8841671" y="1394206"/>
            <a:ext cx="3021738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3d Illustration Of Computer Chip And Transistor. Design Of Computer.. Stock  Photo, Picture And Royalty Free Image. Image 87952134.">
            <a:extLst>
              <a:ext uri="{FF2B5EF4-FFF2-40B4-BE49-F238E27FC236}">
                <a16:creationId xmlns:a16="http://schemas.microsoft.com/office/drawing/2014/main" id="{107FBEFD-E7EF-4642-8562-90E72E6E6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20330" r="9529" b="20329"/>
          <a:stretch/>
        </p:blipFill>
        <p:spPr bwMode="auto">
          <a:xfrm>
            <a:off x="8841671" y="5171963"/>
            <a:ext cx="3021737" cy="15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ilicon chip in its plastic package">
            <a:extLst>
              <a:ext uri="{FF2B5EF4-FFF2-40B4-BE49-F238E27FC236}">
                <a16:creationId xmlns:a16="http://schemas.microsoft.com/office/drawing/2014/main" id="{8EF11C2A-B998-4582-9AC1-575BE7D03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27379" r="28261" b="25992"/>
          <a:stretch/>
        </p:blipFill>
        <p:spPr bwMode="auto">
          <a:xfrm>
            <a:off x="8841671" y="2838694"/>
            <a:ext cx="3021739" cy="228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69B1-D191-4FF7-A7A9-31374259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chips are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F6488-5D6D-40DD-B8E2-71725A33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D1FF0-B8D7-472F-8FD5-EBFC05F9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A3975-29C6-4D64-A159-BA369B7CD52C}"/>
              </a:ext>
            </a:extLst>
          </p:cNvPr>
          <p:cNvSpPr txBox="1"/>
          <p:nvPr/>
        </p:nvSpPr>
        <p:spPr>
          <a:xfrm>
            <a:off x="6027361" y="6305891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Thanks to the YouTube video provider</a:t>
            </a:r>
          </a:p>
        </p:txBody>
      </p:sp>
      <p:pic>
        <p:nvPicPr>
          <p:cNvPr id="9" name="Online Media 8" title="Making the Microchip — At the Limits III Preview">
            <a:hlinkClick r:id="" action="ppaction://media"/>
            <a:extLst>
              <a:ext uri="{FF2B5EF4-FFF2-40B4-BE49-F238E27FC236}">
                <a16:creationId xmlns:a16="http://schemas.microsoft.com/office/drawing/2014/main" id="{7DD2C4EF-069B-4F54-8EE0-6A7F3DFC31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6111" y="1166191"/>
            <a:ext cx="10432706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AD7E-90DF-4943-8374-21CAF4D4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Chip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7998-6671-4B85-808D-7A2D0346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C3FD3-5299-4DCA-8D6B-D99538E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Online Media 6" title="Zoom Into a Microchip">
            <a:hlinkClick r:id="" action="ppaction://media"/>
            <a:extLst>
              <a:ext uri="{FF2B5EF4-FFF2-40B4-BE49-F238E27FC236}">
                <a16:creationId xmlns:a16="http://schemas.microsoft.com/office/drawing/2014/main" id="{C58630A9-EC9C-4D0C-95EC-D17781E913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7298" y="1245704"/>
            <a:ext cx="10353441" cy="52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00F8-826B-40B8-B274-5E991843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6775631-4DB3-48C0-9D97-9C0DEE8D6F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735468"/>
              </p:ext>
            </p:extLst>
          </p:nvPr>
        </p:nvGraphicFramePr>
        <p:xfrm>
          <a:off x="1333226" y="2201100"/>
          <a:ext cx="8142077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555">
                  <a:extLst>
                    <a:ext uri="{9D8B030D-6E8A-4147-A177-3AD203B41FA5}">
                      <a16:colId xmlns:a16="http://schemas.microsoft.com/office/drawing/2014/main" val="3207875838"/>
                    </a:ext>
                  </a:extLst>
                </a:gridCol>
                <a:gridCol w="778913">
                  <a:extLst>
                    <a:ext uri="{9D8B030D-6E8A-4147-A177-3AD203B41FA5}">
                      <a16:colId xmlns:a16="http://schemas.microsoft.com/office/drawing/2014/main" val="4221815832"/>
                    </a:ext>
                  </a:extLst>
                </a:gridCol>
                <a:gridCol w="1959454">
                  <a:extLst>
                    <a:ext uri="{9D8B030D-6E8A-4147-A177-3AD203B41FA5}">
                      <a16:colId xmlns:a16="http://schemas.microsoft.com/office/drawing/2014/main" val="838276742"/>
                    </a:ext>
                  </a:extLst>
                </a:gridCol>
                <a:gridCol w="2005155">
                  <a:extLst>
                    <a:ext uri="{9D8B030D-6E8A-4147-A177-3AD203B41FA5}">
                      <a16:colId xmlns:a16="http://schemas.microsoft.com/office/drawing/2014/main" val="3316322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gates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4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Scale Integration (SSI)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8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Scale Integration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07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Scale Integration (LSI)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500-20000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2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Very Large Scale Integration (VLSI)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20000-1000000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10000-99999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6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Ultra Large Scale Integration (ULSI)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 –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394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C627C-0FFF-4D99-9E3D-053903CA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8E848-9B1C-4271-B48E-9A388ECF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201DED-83F4-47D3-A9E1-6A85FCE7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6" y="1362533"/>
            <a:ext cx="225093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83427-64FD-4A98-8955-C86D2EB9E02E}"/>
              </a:ext>
            </a:extLst>
          </p:cNvPr>
          <p:cNvSpPr txBox="1"/>
          <p:nvPr/>
        </p:nvSpPr>
        <p:spPr>
          <a:xfrm>
            <a:off x="9690106" y="2611917"/>
            <a:ext cx="261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Robert Noyce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 invented the first monolithic integrated circuit in 1959</a:t>
            </a:r>
            <a:endParaRPr lang="en-US" sz="1200" dirty="0">
              <a:solidFill>
                <a:srgbClr val="FFC000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1B0D9D6-E69D-4C62-BDC5-5D9479AA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6" y="3141866"/>
            <a:ext cx="2250931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990C59-ACE3-4A2E-89A2-3D45F5203880}"/>
              </a:ext>
            </a:extLst>
          </p:cNvPr>
          <p:cNvSpPr txBox="1"/>
          <p:nvPr/>
        </p:nvSpPr>
        <p:spPr>
          <a:xfrm>
            <a:off x="9761990" y="5189906"/>
            <a:ext cx="21790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Mohamed M. Atalla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’s  </a:t>
            </a:r>
            <a:r>
              <a:rPr lang="en-US" sz="12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silicon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surface passivation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 process (1957) was the basis for the monolithic IC chip. He later proposed the </a:t>
            </a:r>
            <a:r>
              <a:rPr lang="en-US" sz="12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MOS integrated circuit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 chip (1960)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5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CDCA-4ECD-448B-AABC-7F992C91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Microchips in daily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2757-5AB1-4155-8DD3-66BE2B74B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582599"/>
            <a:ext cx="2666931" cy="48654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Microchips are now every where in our life</a:t>
            </a:r>
          </a:p>
          <a:p>
            <a:r>
              <a:rPr lang="en-US" dirty="0"/>
              <a:t>The uses may include</a:t>
            </a:r>
          </a:p>
          <a:p>
            <a:pPr lvl="1"/>
            <a:r>
              <a:rPr lang="en-US" dirty="0"/>
              <a:t>Computes</a:t>
            </a:r>
          </a:p>
          <a:p>
            <a:pPr lvl="1"/>
            <a:r>
              <a:rPr lang="en-US" dirty="0"/>
              <a:t>Mobile Phones</a:t>
            </a:r>
          </a:p>
          <a:p>
            <a:pPr lvl="1"/>
            <a:r>
              <a:rPr lang="en-US" dirty="0"/>
              <a:t>Music Players</a:t>
            </a:r>
          </a:p>
          <a:p>
            <a:pPr lvl="1"/>
            <a:r>
              <a:rPr lang="en-US" dirty="0"/>
              <a:t>Digital watches</a:t>
            </a:r>
          </a:p>
          <a:p>
            <a:pPr lvl="1"/>
            <a:r>
              <a:rPr lang="en-US" dirty="0"/>
              <a:t>Video games</a:t>
            </a:r>
          </a:p>
          <a:p>
            <a:pPr lvl="1"/>
            <a:r>
              <a:rPr lang="en-US" dirty="0"/>
              <a:t>Smart Cards like </a:t>
            </a:r>
          </a:p>
          <a:p>
            <a:pPr lvl="2"/>
            <a:r>
              <a:rPr lang="en-US" dirty="0"/>
              <a:t>CNIC cards, ATM Cards</a:t>
            </a:r>
          </a:p>
          <a:p>
            <a:pPr lvl="1"/>
            <a:r>
              <a:rPr lang="en-US" dirty="0"/>
              <a:t>Robots</a:t>
            </a:r>
          </a:p>
          <a:p>
            <a:pPr lvl="1"/>
            <a:r>
              <a:rPr lang="en-US" dirty="0"/>
              <a:t>GPU Devices</a:t>
            </a:r>
          </a:p>
          <a:p>
            <a:pPr lvl="1"/>
            <a:r>
              <a:rPr lang="en-US" dirty="0"/>
              <a:t>Home Appliances</a:t>
            </a:r>
          </a:p>
          <a:p>
            <a:pPr lvl="1"/>
            <a:r>
              <a:rPr lang="en-US" dirty="0"/>
              <a:t>Vehicles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B7472-DA7D-48B3-B54C-155FE885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9F3ED-233D-44B5-8962-B39C3A4E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8194" name="Picture 2" descr="Microchip implants: would you like this chip in your vein or your brain? -  Raconteur">
            <a:extLst>
              <a:ext uri="{FF2B5EF4-FFF2-40B4-BE49-F238E27FC236}">
                <a16:creationId xmlns:a16="http://schemas.microsoft.com/office/drawing/2014/main" id="{E72CE86D-7180-4B35-AB62-6AE0C2FB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94" y="1582599"/>
            <a:ext cx="3282491" cy="18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icrochip Protection Act - Michigan Prevents Mandatory Microchips">
            <a:extLst>
              <a:ext uri="{FF2B5EF4-FFF2-40B4-BE49-F238E27FC236}">
                <a16:creationId xmlns:a16="http://schemas.microsoft.com/office/drawing/2014/main" id="{FBAC7F5E-7E0C-4958-B817-78E154D1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93" y="3585528"/>
            <a:ext cx="3282491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F733F-A698-40DD-B35C-C9BF3B44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293" y="5161280"/>
            <a:ext cx="3282491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61026-7250-4138-941C-FC37A204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43" y="1582600"/>
            <a:ext cx="5163525" cy="49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3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BEC6-D726-43E2-A994-E563D0F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Microchips and Human Body Transplants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7A5A-5165-43A6-81D1-3301BCDA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F4BFD-823F-40F2-985F-2F10B6F8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Online Media 7" title="Are you ready to be microchipped?">
            <a:hlinkClick r:id="" action="ppaction://media"/>
            <a:extLst>
              <a:ext uri="{FF2B5EF4-FFF2-40B4-BE49-F238E27FC236}">
                <a16:creationId xmlns:a16="http://schemas.microsoft.com/office/drawing/2014/main" id="{75B9A21B-2BDA-4452-A077-14DC770A80C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63757" y="1892847"/>
            <a:ext cx="8083826" cy="45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AC5D6-12F9-45F3-B0A6-CEA2295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391948"/>
            <a:ext cx="8825657" cy="1915647"/>
          </a:xfrm>
        </p:spPr>
        <p:txBody>
          <a:bodyPr/>
          <a:lstStyle/>
          <a:p>
            <a:r>
              <a:rPr lang="en-US" dirty="0"/>
              <a:t>Computer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880F5-5042-446B-BC74-442DB43A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6" y="5307595"/>
            <a:ext cx="8825658" cy="860400"/>
          </a:xfrm>
        </p:spPr>
        <p:txBody>
          <a:bodyPr/>
          <a:lstStyle/>
          <a:p>
            <a:r>
              <a:rPr lang="en-US" dirty="0"/>
              <a:t>Introduction to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7905-A6C5-4206-BC0A-43A25382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A8BA0-E56F-4FD2-A8C2-C0E94815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DF883-E443-4E4C-9E70-1EF9517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5" y="421080"/>
            <a:ext cx="6202017" cy="34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6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758945-C775-458B-A292-37E8F68F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EEE4AD-C404-4789-99AD-CABA58B2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52162"/>
            <a:ext cx="8946541" cy="4696238"/>
          </a:xfrm>
        </p:spPr>
        <p:txBody>
          <a:bodyPr/>
          <a:lstStyle/>
          <a:p>
            <a:r>
              <a:rPr lang="en-US" dirty="0"/>
              <a:t>A computer consists of two parts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Hardware is just like piano and software is like music it generates</a:t>
            </a:r>
          </a:p>
          <a:p>
            <a:pPr lvl="1"/>
            <a:r>
              <a:rPr lang="en-US" dirty="0"/>
              <a:t>Hardware does what is instructed by software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The computer components that you can touch, feel</a:t>
            </a:r>
          </a:p>
          <a:p>
            <a:r>
              <a:rPr lang="en-US" dirty="0"/>
              <a:t>Software </a:t>
            </a:r>
          </a:p>
          <a:p>
            <a:pPr lvl="1"/>
            <a:r>
              <a:rPr lang="en-US" dirty="0"/>
              <a:t>The set of instructions for computer to perform a task, </a:t>
            </a:r>
          </a:p>
          <a:p>
            <a:pPr lvl="1"/>
            <a:r>
              <a:rPr lang="en-US" dirty="0"/>
              <a:t>the way signals should be transformed from one form to another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185A-D536-4F3B-92CF-5341CB6C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C3915-4DE4-4357-B851-1A24E24A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Amazon.com: LAGRIMA 61 Key Portable Electric Keyboard Piano with Built In  Speakers, LED Screen, USB/MP3 Input, Power Supply, Music Sheet Stand,  Adjustable X Stand for Beginner (Kid &amp; Adult) Black: Musical Instruments">
            <a:extLst>
              <a:ext uri="{FF2B5EF4-FFF2-40B4-BE49-F238E27FC236}">
                <a16:creationId xmlns:a16="http://schemas.microsoft.com/office/drawing/2014/main" id="{D86B8DED-F9B0-4C58-90AE-09970B77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60" y="1552161"/>
            <a:ext cx="26193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ic - Oasis Academy Temple">
            <a:extLst>
              <a:ext uri="{FF2B5EF4-FFF2-40B4-BE49-F238E27FC236}">
                <a16:creationId xmlns:a16="http://schemas.microsoft.com/office/drawing/2014/main" id="{A011D768-2798-4C5D-AB90-328996B8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60" y="405744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3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BAE6-AFD6-449E-902C-8426E5FF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7B78-538D-4C59-9E17-F5643C0F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786" y="1655353"/>
            <a:ext cx="5986601" cy="4195481"/>
          </a:xfrm>
        </p:spPr>
        <p:txBody>
          <a:bodyPr/>
          <a:lstStyle/>
          <a:p>
            <a:r>
              <a:rPr lang="en-US" dirty="0"/>
              <a:t>The computer is general purpose technology</a:t>
            </a:r>
          </a:p>
          <a:p>
            <a:r>
              <a:rPr lang="en-US" dirty="0"/>
              <a:t>Computer system </a:t>
            </a:r>
          </a:p>
          <a:p>
            <a:pPr lvl="1"/>
            <a:r>
              <a:rPr lang="en-US" dirty="0"/>
              <a:t>It is a basic, complete and functional hardware and software setup with everything needed to implement computing performance</a:t>
            </a:r>
          </a:p>
          <a:p>
            <a:r>
              <a:rPr lang="en-US" dirty="0"/>
              <a:t>Computer Types</a:t>
            </a:r>
          </a:p>
          <a:p>
            <a:pPr lvl="1"/>
            <a:r>
              <a:rPr lang="en-US" dirty="0"/>
              <a:t>Analog Computers</a:t>
            </a:r>
          </a:p>
          <a:p>
            <a:pPr lvl="1"/>
            <a:r>
              <a:rPr lang="en-US" dirty="0"/>
              <a:t>Digital Computers</a:t>
            </a:r>
          </a:p>
          <a:p>
            <a:pPr lvl="1"/>
            <a:r>
              <a:rPr lang="en-US" dirty="0"/>
              <a:t>Hybrid Computers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7934A-4EEE-438B-96C7-85CA7DDA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57F2-422D-4271-A475-4584A5F2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 descr="Computer Memory and Processing Devices: Functions &amp; Characteristics |  Computer memory types, Computer memory, What is computer">
            <a:extLst>
              <a:ext uri="{FF2B5EF4-FFF2-40B4-BE49-F238E27FC236}">
                <a16:creationId xmlns:a16="http://schemas.microsoft.com/office/drawing/2014/main" id="{609DE798-3885-4679-8A44-942DC87DD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/>
          <a:stretch/>
        </p:blipFill>
        <p:spPr bwMode="auto">
          <a:xfrm>
            <a:off x="8443557" y="1203592"/>
            <a:ext cx="3593032" cy="27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t's of computer - computer and it's part">
            <a:extLst>
              <a:ext uri="{FF2B5EF4-FFF2-40B4-BE49-F238E27FC236}">
                <a16:creationId xmlns:a16="http://schemas.microsoft.com/office/drawing/2014/main" id="{4B970E60-BBA9-4067-904F-2C8A4BE8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56" y="4062819"/>
            <a:ext cx="3593032" cy="27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3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F13-3916-4AEE-BF55-93CF1189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Sand To Silicon</a:t>
            </a:r>
          </a:p>
        </p:txBody>
      </p:sp>
      <p:pic>
        <p:nvPicPr>
          <p:cNvPr id="6" name="Online Media 5" title="From Sand to Silicon: The Making of a Microchip | Intel">
            <a:hlinkClick r:id="" action="ppaction://media"/>
            <a:extLst>
              <a:ext uri="{FF2B5EF4-FFF2-40B4-BE49-F238E27FC236}">
                <a16:creationId xmlns:a16="http://schemas.microsoft.com/office/drawing/2014/main" id="{2A07DCB0-D7EB-42CC-8C10-5CE23A7A798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444" y="1187009"/>
            <a:ext cx="10041286" cy="52182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CD5C7-62EB-41C4-89CD-25D8D51C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07D6A-290F-48F6-AAB6-11023FA3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FFA5-1E47-49C7-BA00-F9921AD7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D943B-FEA1-4296-800C-20448208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791" y="1496326"/>
            <a:ext cx="736398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is a semiconductor device used to </a:t>
            </a:r>
            <a:r>
              <a:rPr lang="en-US" b="1" dirty="0">
                <a:solidFill>
                  <a:srgbClr val="F8D22F"/>
                </a:solidFill>
              </a:rPr>
              <a:t>amplify</a:t>
            </a:r>
            <a:r>
              <a:rPr lang="en-US" dirty="0"/>
              <a:t> or </a:t>
            </a:r>
            <a:r>
              <a:rPr lang="en-US" b="1" dirty="0">
                <a:solidFill>
                  <a:srgbClr val="F8D22F"/>
                </a:solidFill>
              </a:rPr>
              <a:t>switch</a:t>
            </a:r>
            <a:r>
              <a:rPr lang="en-US" dirty="0"/>
              <a:t> electronic signals and electric power</a:t>
            </a:r>
          </a:p>
          <a:p>
            <a:pPr lvl="1"/>
            <a:r>
              <a:rPr lang="en-US" dirty="0"/>
              <a:t>Amplification: It can enhance current amplitude</a:t>
            </a:r>
          </a:p>
          <a:p>
            <a:pPr lvl="1"/>
            <a:r>
              <a:rPr lang="en-US" dirty="0"/>
              <a:t>Switching: It can turn on and off the signal</a:t>
            </a:r>
          </a:p>
          <a:p>
            <a:r>
              <a:rPr lang="en-US" dirty="0"/>
              <a:t>Transistors have revolutionized the field of electronics</a:t>
            </a:r>
          </a:p>
          <a:p>
            <a:r>
              <a:rPr lang="en-US" dirty="0"/>
              <a:t>Transistors are solid state i.e. no moving parts are there</a:t>
            </a:r>
          </a:p>
          <a:p>
            <a:r>
              <a:rPr lang="en-US" dirty="0"/>
              <a:t>Design and development of smart and small sized electronics are possible due to transistors</a:t>
            </a:r>
          </a:p>
          <a:p>
            <a:r>
              <a:rPr lang="en-US" dirty="0"/>
              <a:t>There are number of transistor types</a:t>
            </a:r>
          </a:p>
          <a:p>
            <a:pPr lvl="1"/>
            <a:r>
              <a:rPr lang="en-US" dirty="0"/>
              <a:t>MOSFET</a:t>
            </a:r>
          </a:p>
          <a:p>
            <a:pPr lvl="1"/>
            <a:r>
              <a:rPr lang="en-US" dirty="0"/>
              <a:t>Bipolar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014A-8CF6-4F62-8133-E273B27F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C73C3-38A9-4308-94CC-66FEAFD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 descr="Transistors types, structure (pnp transistor &amp; npn transistor) | Science  online">
            <a:extLst>
              <a:ext uri="{FF2B5EF4-FFF2-40B4-BE49-F238E27FC236}">
                <a16:creationId xmlns:a16="http://schemas.microsoft.com/office/drawing/2014/main" id="{DAFD6040-F3CE-480C-8000-0E10B725B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r="19185"/>
          <a:stretch/>
        </p:blipFill>
        <p:spPr bwMode="auto">
          <a:xfrm>
            <a:off x="8636486" y="1242711"/>
            <a:ext cx="3432107" cy="21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5DD18-81CC-4FB8-98C5-9499BC25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486" y="3461703"/>
            <a:ext cx="3432107" cy="1543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2565C-E777-453A-8F0C-45F82910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486" y="5038971"/>
            <a:ext cx="3432107" cy="181902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3CACE-6A71-47ED-9301-596F4D09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69" y="4359734"/>
            <a:ext cx="13239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4800EE-ACC8-41DF-B346-263FA2B5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96" y="4348566"/>
            <a:ext cx="1372879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4113D-11AC-437D-89C4-F48C03F2EA63}"/>
              </a:ext>
            </a:extLst>
          </p:cNvPr>
          <p:cNvSpPr txBox="1"/>
          <p:nvPr/>
        </p:nvSpPr>
        <p:spPr>
          <a:xfrm>
            <a:off x="5782969" y="6082116"/>
            <a:ext cx="2721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Mohamed Atalla</a:t>
            </a:r>
            <a:r>
              <a:rPr lang="en-US" sz="1200" b="0" i="0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 (left) and </a:t>
            </a:r>
            <a:r>
              <a:rPr lang="en-US" sz="1200" b="0" i="0" u="none" strike="noStrike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Dawon Kahng</a:t>
            </a:r>
            <a:r>
              <a:rPr lang="en-US" sz="1200" b="0" i="0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 (right) invented the </a:t>
            </a:r>
            <a:r>
              <a:rPr lang="en-US" sz="1200" b="0" i="0" u="none" strike="noStrike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MOSFET</a:t>
            </a:r>
            <a:r>
              <a:rPr lang="en-US" sz="1200" b="0" i="0" dirty="0">
                <a:solidFill>
                  <a:srgbClr val="FCF7F1"/>
                </a:solidFill>
                <a:effectLst/>
                <a:latin typeface="Arial" panose="020B0604020202020204" pitchFamily="34" charset="0"/>
              </a:rPr>
              <a:t> in November 1959.</a:t>
            </a:r>
            <a:endParaRPr lang="en-US" sz="1200" dirty="0">
              <a:solidFill>
                <a:srgbClr val="FCF7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5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05A1-E5CB-4606-9EC7-7773FA07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DE6D-A81A-4C2E-97D6-106D7D0C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17" y="2052918"/>
            <a:ext cx="7708403" cy="4195481"/>
          </a:xfrm>
        </p:spPr>
        <p:txBody>
          <a:bodyPr/>
          <a:lstStyle/>
          <a:p>
            <a:r>
              <a:rPr lang="en-US" dirty="0"/>
              <a:t>Electric Components</a:t>
            </a:r>
          </a:p>
          <a:p>
            <a:pPr lvl="1"/>
            <a:r>
              <a:rPr lang="en-US" dirty="0"/>
              <a:t>Small electronic parts that can perform tiny tasks</a:t>
            </a:r>
          </a:p>
          <a:p>
            <a:pPr lvl="1"/>
            <a:r>
              <a:rPr lang="en-US" dirty="0"/>
              <a:t>Examples: resistors, transistors, capacitors, inductors, diodes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A4BDE-55C7-4E8E-A522-E5A65092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B6565-E508-447E-B22E-060B848C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 descr="Two Different Resisters Isolated On White Background. Stock Photo, Picture  And Royalty Free Image. Image 4039032.">
            <a:extLst>
              <a:ext uri="{FF2B5EF4-FFF2-40B4-BE49-F238E27FC236}">
                <a16:creationId xmlns:a16="http://schemas.microsoft.com/office/drawing/2014/main" id="{DC2E1616-F740-4769-A928-6797920F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88" y="1254423"/>
            <a:ext cx="2171399" cy="14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s - Improvised Electronics">
            <a:extLst>
              <a:ext uri="{FF2B5EF4-FFF2-40B4-BE49-F238E27FC236}">
                <a16:creationId xmlns:a16="http://schemas.microsoft.com/office/drawing/2014/main" id="{1AAAD1E0-AE26-43FA-840F-0DD187BAC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88" y="2752887"/>
            <a:ext cx="2171399" cy="14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pacitor tutorial : Working and How to use in Circuits - Gadgetronicx">
            <a:extLst>
              <a:ext uri="{FF2B5EF4-FFF2-40B4-BE49-F238E27FC236}">
                <a16:creationId xmlns:a16="http://schemas.microsoft.com/office/drawing/2014/main" id="{49627AB9-A737-4FA4-8837-FCC976B7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2" y="4376717"/>
            <a:ext cx="3491005" cy="19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troduction to Inductors - What is Inductor, Basics, Types and Working of  Inductors">
            <a:extLst>
              <a:ext uri="{FF2B5EF4-FFF2-40B4-BE49-F238E27FC236}">
                <a16:creationId xmlns:a16="http://schemas.microsoft.com/office/drawing/2014/main" id="{10A64C38-04DD-4163-8A48-5CF8DA76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376717"/>
            <a:ext cx="2757395" cy="19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hat is Diode? Know PN Junction Theory, Construction &amp; Working of Different  Types of Diodes">
            <a:extLst>
              <a:ext uri="{FF2B5EF4-FFF2-40B4-BE49-F238E27FC236}">
                <a16:creationId xmlns:a16="http://schemas.microsoft.com/office/drawing/2014/main" id="{FF2F7847-04C3-43E2-B26A-F0F7E115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83" y="4376717"/>
            <a:ext cx="2562974" cy="19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2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05A1-E5CB-4606-9EC7-7773FA07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DE6D-A81A-4C2E-97D6-106D7D0C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656" y="1469695"/>
            <a:ext cx="7708403" cy="4195481"/>
          </a:xfrm>
        </p:spPr>
        <p:txBody>
          <a:bodyPr/>
          <a:lstStyle/>
          <a:p>
            <a:r>
              <a:rPr lang="en-US" dirty="0"/>
              <a:t>Electric Circuit:</a:t>
            </a:r>
          </a:p>
          <a:p>
            <a:pPr lvl="1"/>
            <a:r>
              <a:rPr lang="en-US" dirty="0"/>
              <a:t>It is composed of individual electronic components connected by conductive wires through which electric current can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A4BDE-55C7-4E8E-A522-E5A65092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B6565-E508-447E-B22E-060B848C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4108" name="Picture 12" descr="electric circuit | Diagrams &amp; Examples | Britannica">
            <a:extLst>
              <a:ext uri="{FF2B5EF4-FFF2-40B4-BE49-F238E27FC236}">
                <a16:creationId xmlns:a16="http://schemas.microsoft.com/office/drawing/2014/main" id="{06F01951-4EA1-425D-BBBF-3DA8FE4D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708" y="1583260"/>
            <a:ext cx="2662189" cy="20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imple Lie Detector Circuit using Transistors">
            <a:extLst>
              <a:ext uri="{FF2B5EF4-FFF2-40B4-BE49-F238E27FC236}">
                <a16:creationId xmlns:a16="http://schemas.microsoft.com/office/drawing/2014/main" id="{2291D379-3134-4B34-AE46-7944CC18D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3" r="5479" b="21351"/>
          <a:stretch/>
        </p:blipFill>
        <p:spPr bwMode="auto">
          <a:xfrm>
            <a:off x="9300707" y="3748556"/>
            <a:ext cx="2662189" cy="241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0055D-F3BF-4F90-BB57-28CF242D4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3" b="46101"/>
          <a:stretch/>
        </p:blipFill>
        <p:spPr>
          <a:xfrm>
            <a:off x="3251920" y="3748557"/>
            <a:ext cx="5917683" cy="24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1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67B1-CCD6-43AB-8C61-BE8B8118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F874-ADB7-4253-8212-CC236815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49335"/>
            <a:ext cx="7615637" cy="47056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logic gate is building block of digital circuit</a:t>
            </a:r>
          </a:p>
          <a:p>
            <a:r>
              <a:rPr lang="en-US" dirty="0"/>
              <a:t>Logic gates are electronic circuits that have inputs and outputs</a:t>
            </a:r>
          </a:p>
          <a:p>
            <a:r>
              <a:rPr lang="en-US" dirty="0"/>
              <a:t>Most of the gates have two inputs and an output</a:t>
            </a:r>
          </a:p>
          <a:p>
            <a:r>
              <a:rPr lang="en-US" dirty="0"/>
              <a:t>They can perform basic mathematical operations</a:t>
            </a:r>
          </a:p>
          <a:p>
            <a:r>
              <a:rPr lang="en-US" dirty="0"/>
              <a:t>The figure shows the AND gate</a:t>
            </a:r>
          </a:p>
          <a:p>
            <a:r>
              <a:rPr lang="en-US" dirty="0"/>
              <a:t>There are number gates used to build digital circuits</a:t>
            </a:r>
          </a:p>
          <a:p>
            <a:pPr lvl="1"/>
            <a:r>
              <a:rPr lang="en-US" dirty="0"/>
              <a:t>OR gate</a:t>
            </a:r>
          </a:p>
          <a:p>
            <a:pPr lvl="1"/>
            <a:r>
              <a:rPr lang="en-US" dirty="0"/>
              <a:t>EX-OR gate</a:t>
            </a:r>
          </a:p>
          <a:p>
            <a:pPr lvl="1"/>
            <a:r>
              <a:rPr lang="en-US" dirty="0"/>
              <a:t>NOR Gate</a:t>
            </a:r>
          </a:p>
          <a:p>
            <a:pPr lvl="1"/>
            <a:r>
              <a:rPr lang="en-US" dirty="0"/>
              <a:t>NOT Gate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The gates are represented with the help of symbols like AND gate is shown as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921EC-D15A-4FB5-9E8E-7002727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D473-C197-4390-9100-5F16933C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AND-Gate-Diagram">
            <a:extLst>
              <a:ext uri="{FF2B5EF4-FFF2-40B4-BE49-F238E27FC236}">
                <a16:creationId xmlns:a16="http://schemas.microsoft.com/office/drawing/2014/main" id="{E27936A2-23B6-4A61-B044-9DFB632CB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10312"/>
          <a:stretch/>
        </p:blipFill>
        <p:spPr bwMode="auto">
          <a:xfrm>
            <a:off x="9178112" y="1266714"/>
            <a:ext cx="2531164" cy="232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D-Gate-Truth-Table">
            <a:extLst>
              <a:ext uri="{FF2B5EF4-FFF2-40B4-BE49-F238E27FC236}">
                <a16:creationId xmlns:a16="http://schemas.microsoft.com/office/drawing/2014/main" id="{E1CC6F76-1AA4-4C87-87F0-E0363DFE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12" y="3662661"/>
            <a:ext cx="2542599" cy="20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ogic Gates">
            <a:extLst>
              <a:ext uri="{FF2B5EF4-FFF2-40B4-BE49-F238E27FC236}">
                <a16:creationId xmlns:a16="http://schemas.microsoft.com/office/drawing/2014/main" id="{CE10BF45-37D7-4495-9907-40D69736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12" y="5785893"/>
            <a:ext cx="2542599" cy="9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1774</TotalTime>
  <Words>747</Words>
  <Application>Microsoft Office PowerPoint</Application>
  <PresentationFormat>Widescreen</PresentationFormat>
  <Paragraphs>162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PowerPoint Presentation</vt:lpstr>
      <vt:lpstr>Computer Hardware</vt:lpstr>
      <vt:lpstr>What is Computer?</vt:lpstr>
      <vt:lpstr>The Computer Hardware</vt:lpstr>
      <vt:lpstr>From Sand To Silicon</vt:lpstr>
      <vt:lpstr>Transistors</vt:lpstr>
      <vt:lpstr>Electric Components</vt:lpstr>
      <vt:lpstr>Electric Circuits</vt:lpstr>
      <vt:lpstr>The logic gates</vt:lpstr>
      <vt:lpstr>Integration</vt:lpstr>
      <vt:lpstr>How chips are made</vt:lpstr>
      <vt:lpstr>What is inside Chip</vt:lpstr>
      <vt:lpstr>Integrated Circuits</vt:lpstr>
      <vt:lpstr>Microchips in daily life</vt:lpstr>
      <vt:lpstr>Microchips and Human Body Transplants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149</cp:revision>
  <dcterms:created xsi:type="dcterms:W3CDTF">2020-09-22T05:36:11Z</dcterms:created>
  <dcterms:modified xsi:type="dcterms:W3CDTF">2020-10-05T08:14:24Z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